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932D8-6508-5AA2-3D4D-5B6F41450F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69026-CA4B-A01E-315D-E144C204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7C39D-C34D-315F-5E14-08128B577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C1D41-C61F-EAEC-569C-F7F872405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721BA6-3163-CCAE-DA56-BD45BFC44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356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9E681-C116-B76C-3652-CD0915797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3D43C2-04A4-E215-6744-C5AAA76BE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DCA785-8651-9D3B-1DF4-9B08E7811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EE1BA-9224-301C-9824-A357C5246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F31AE-99C2-66CA-BAC7-13A5BFFE5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49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972C94-2B22-9685-44E2-63D21C32D6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D660B5-735F-B692-AD66-49208B239B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246C8-DDFA-E4DC-8187-8C73CB349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328BC-956F-D3B9-958C-7BC059D18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8B6ED-71C4-4B40-AB5A-ED1642EED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166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E7813-A60D-21FB-C55B-2A22E74AC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7AF3E-CC4F-EDE0-E253-F339698B7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A28F0-8187-4924-6BB2-4488182EE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5FC9D-1600-8C92-ED0C-345BC1479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82F54-CB35-FE84-AA0B-0E6A333ED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071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D76BA-EB20-F9C7-AA95-0010B2591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F9D547-D964-E2E1-E416-34283FA3F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11E50-3EA6-86DB-A4DA-BF9F70F71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7ED84-63D0-B73E-8FD5-8CD683D9D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3DD41-2506-8B40-D8F7-70E0BAD15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63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0656F-EA8F-149E-FD9D-7E1AFF29D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76D85-BF4A-167B-3269-23A78462FD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45444F-82B6-1870-4776-BD9FA84549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D1EAF5-F87A-8BCE-4F5B-A306A65C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1DA622-B279-3E7E-B6D9-D648C89F3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F197C-4091-3752-059B-6DB9CA7AD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774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645F2-EFCB-2EBF-DF23-8DE3C3522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86BC7-6479-C3CA-EDCD-D5F84548B0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9B7B1-98CA-7620-0D25-DDEEB2A9D7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427172-920E-C8C8-7E20-4374A519DC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4741AE-693F-9278-050B-B9BEB145C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BE6229-A37F-6D53-7C84-937E6E313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65769D-93B7-84EC-50F3-7C6009F43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1D696E-12A8-2081-3014-3CE17B458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708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C9B6F-B618-1FB2-C935-1ABC11903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96C95F-8FFD-051D-B48A-521392237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F070EC-6D5C-E7EF-8BEC-B7E0562D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CBC42E-87DE-1427-72D5-54B503A2D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75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CAA3DA-FCD4-EC9C-A518-79708F2F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F2B5C-AF12-01D9-B12E-764C1ACBA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08E20-C084-121F-93C0-2889FCD09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04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50C58-2582-898D-FA52-872D68F71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6BEF2-6A1F-8FD6-5ADC-EEA50D016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792A88-6C4D-FD1D-49F6-4AB8299CC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B5FA12-D2FB-E67D-6B81-531333C54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AAD0D-7435-469A-AF35-A4B76B8B7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CFAE4A-0917-3F36-ADEF-2E3BEF20D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0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30292-CE69-7425-25AF-D3B5A0437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14B7D0-E844-3F72-402C-59380E798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E8ED4F-C004-4B90-56CC-79DF2AED0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2AE393-494A-4A5B-C203-C2B9ADB76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C7D00-A80F-8A95-2345-3097FB3EA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4A1034-B0A5-4246-50B1-DD0704624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810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AB5DBB-0E84-0F5E-67EE-2B89C1924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0F7B17-5C31-CBC6-C074-214679939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9BC03-0047-9E46-EBED-47D54B62C4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EFC5A-868C-4C60-8E98-EF6921B2EB5B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1CB07-1092-0934-0B3E-A0B5F8E31D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C4BF0-8444-FFDE-0AAF-01DF7D6DF7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4DB96-6502-4F8A-93D9-8B84DD544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82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B0DC136-F9FF-E463-1F3D-C1933F52EB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08"/>
          <a:stretch/>
        </p:blipFill>
        <p:spPr>
          <a:xfrm>
            <a:off x="152464" y="1143000"/>
            <a:ext cx="6063035" cy="4937760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5814B01F-1D8F-D4D6-F852-06402C64F3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77"/>
          <a:stretch/>
        </p:blipFill>
        <p:spPr>
          <a:xfrm>
            <a:off x="6215499" y="1209675"/>
            <a:ext cx="5841263" cy="493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49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Adelle Molina</dc:creator>
  <cp:lastModifiedBy>Adelle Molina</cp:lastModifiedBy>
  <cp:revision>1</cp:revision>
  <dcterms:created xsi:type="dcterms:W3CDTF">2022-12-06T04:55:26Z</dcterms:created>
  <dcterms:modified xsi:type="dcterms:W3CDTF">2022-12-06T05:02:02Z</dcterms:modified>
</cp:coreProperties>
</file>

<file path=docProps/thumbnail.jpeg>
</file>